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7F05-6A2C-49BF-9F9A-060A01328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4727F-81CC-437C-A2AB-B1B8CFBB1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BFB30-A8E5-4B7E-8BBA-F8A9BCB9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7216C-F7CC-430E-B546-925D511C6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605D3-E621-4F59-8030-72BE1A39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074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1B6E-C033-42EE-8269-BAF34BAE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0C8D7-8F14-439F-BAC3-4AD0CA104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F2348-66EF-4D7A-944E-9146CF3F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BE2A-A6AA-4A09-BBF4-7E47DE56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76EB7-4046-4678-9698-82BC25DC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228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05454-1A38-4879-A071-27FDEA3A9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FE424-F7DA-4085-BC46-91BCCC993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FE89D-FEFA-4902-BD71-2750BD5C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F4C7F-380A-4C5F-A506-E1B2949A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F9CD-1B1A-45B5-8D9B-9AEBC197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501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1581-0E2C-41E4-99C8-10AEEBB4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42A2-4B0F-45D7-8FA5-A77A15E41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0B61C-0F2F-4B0B-A72B-C3CB9676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C9041-7654-4DDC-A394-A693A514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DCD97-190B-47A2-850F-E381A9EA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51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A533-8276-4906-86BC-E0AA2C19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373FC-2470-4C44-9B7F-B3295BD54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5B34D-7283-4402-8AA8-CC4BAF49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488B3-F987-4172-85E0-1697F9DE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92226-5469-4E60-A77E-EA3ADA2E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58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9DBE-F526-42A8-8E85-C6E2EA87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FF406-5057-4F84-9291-18904C2F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6ED48-6513-4016-A8A8-5AF6926FA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755DA-D49C-4C4F-BE3C-FEE4D6DF5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B657F-1376-4B59-AF35-9ADCDEC4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F1FCA-2556-430D-9F46-88694641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12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258D-C67F-42B2-8F4A-3EB702F0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655E3-715A-4C1E-BC45-9F55DA88B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5FA84-D5DB-4DD5-AFAA-97AE37263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14F8D-172B-474F-88BC-83E0D0301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26BC4-2A72-4FE5-B167-6B67191FB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162F9E-40E8-484C-B971-B9863B03E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FD230C-A626-4CD3-B0A6-A9B495EB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0B0FB9-1DEA-4F10-9F28-CFB1EB61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8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5EFB-11E4-4646-AFC3-8B22CE33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7D9F2-0CDF-44C9-BC19-5C64D445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D885C-79C1-4798-AFD6-707F90DE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E50D5-8437-46B2-8480-8F308294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053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030EDB-17A2-4DD1-BC54-9ACD15BB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9D7CA-651D-4C90-8A78-8AB136BA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2206A-26FE-4B66-A0DD-71B1E73F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47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0421-DE29-4836-A7C4-D8F4C208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AC8F-CD90-4FBE-9EA1-2E5721DD1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C14BF-0BF4-410C-8B45-02D56300C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7A49E-B898-4135-9A82-FCCC94623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B31AF-ACFC-4AAF-A3BC-D03A20418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674ED-6616-421F-89FE-0072A43A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57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E70E-74A3-4D12-93F5-BDDEA31F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AF9918-E997-454A-9885-4544BDA2F4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190C3-72CE-438A-A87E-B8871BE9D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75431-A4C3-45C9-B3F2-BAC6EAFB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73744-541E-4ED4-9671-33F49E48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95E0B-0043-4832-AD61-FCFD24CA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88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871822-98B5-4657-8907-91A7D221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8F850-688F-464C-ACE4-62B7632CB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7BFC-109C-4286-8C88-7E7EA38B7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535BB-1A34-46F9-9AA0-86F8F470C132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48AF5-7ADE-4366-B403-9EA8F0E0D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582DD-D633-40D5-9278-481079E7B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6B52B-5DAD-4563-B2B3-550D7B8E5A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3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E1DB-09B3-4961-8875-FB48478A60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RGPC DASHBOARDS AND REPORTS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D9953-D2FE-4266-BB57-B118BCE17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466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D7C84-333D-4716-9146-56C37829A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6803-DC10-4314-9CE5-72A9ABD8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32" y="2318212"/>
            <a:ext cx="10515600" cy="1325563"/>
          </a:xfrm>
        </p:spPr>
        <p:txBody>
          <a:bodyPr/>
          <a:lstStyle/>
          <a:p>
            <a:r>
              <a:rPr lang="en-US" dirty="0"/>
              <a:t>REPORTS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279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810E5-4326-46BE-9947-D75050D8A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7" b="57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0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65117-6AA3-4CF4-9A9C-39359666B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5" b="4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94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61616-F7BF-412F-83A7-B9C8D629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0" b="4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1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344D2-927B-4218-AF25-BE4647A9B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5" b="52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4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EDFAC-0659-400A-8C8A-814F397A0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4" b="4984"/>
          <a:stretch/>
        </p:blipFill>
        <p:spPr>
          <a:xfrm>
            <a:off x="0" y="71022"/>
            <a:ext cx="12192000" cy="67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2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FAD6C-1CAD-4B41-8F3A-B609F0F21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0" b="49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5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0633C-0910-493D-BE13-0791E15E3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9" b="55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2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01BA0-EA67-4CD6-8DEC-C52B07050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2" b="4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9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76D924-C569-4256-BAF5-11FB9F121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9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E2509-F729-4A08-8071-AE6EC41BF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1" b="4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23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3AC0C-1566-4F3B-891F-9263FCD7D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5" b="53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19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1A8BD-DEFC-446C-BBD7-2EF7700A8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7" b="55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42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A2674-94F5-4E24-82C2-6BD65BF52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4" b="4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ED5DF-DFDF-4700-80EE-E23E967CC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8" b="4596"/>
          <a:stretch/>
        </p:blipFill>
        <p:spPr>
          <a:xfrm>
            <a:off x="0" y="62144"/>
            <a:ext cx="12192000" cy="68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4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6D97E-6514-49EF-A83D-1DED375A8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5" b="4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0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84A47-B4A1-48D9-9F3E-AF514D0195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0" b="53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8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CF8DA-1102-4108-9FF6-58139B28A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b="55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8F622-4E3D-464F-A3B2-E5D3419E8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6" b="4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02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1E4F-3305-4829-858E-064A8326D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1" b="51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8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7C56D-E476-4ED3-BE20-212680F5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87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B7F47-CF7E-49A3-8C6D-44CA5C0A5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1" b="4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30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02E9B-64B1-4BC8-8D9A-674F0741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1" b="51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66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533E6-DF34-490A-AABA-47E01128F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1" b="4854"/>
          <a:stretch/>
        </p:blipFill>
        <p:spPr>
          <a:xfrm>
            <a:off x="0" y="0"/>
            <a:ext cx="12192000" cy="6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6E518-3831-4E3C-9B65-D36369D28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89" b="52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22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9E516-E494-447E-AACA-2B85E09B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4" b="52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9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2E003-5ADA-4901-B309-2E52E08A6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2" b="52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9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F10C0-19C8-4BD0-8C0D-45F56C4DE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5" b="4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95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D2E96-9BCC-4C62-8D90-CEA83487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1" b="4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02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78A0C-1E33-4696-8A94-E8D6FFAC2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7" b="4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81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42F3C-8AF8-4C38-A2BB-2E18A6075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2" b="5631"/>
          <a:stretch/>
        </p:blipFill>
        <p:spPr>
          <a:xfrm>
            <a:off x="0" y="62144"/>
            <a:ext cx="12192000" cy="67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6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E6F9B-7A6E-45A8-830B-2049D4E5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05309-0299-4757-9CE6-609D20ACC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3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748F2-B3E7-41C7-82DB-7D9450655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1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F2399-5852-4BFB-86A1-E6CFBBD9F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5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47944-1287-45AD-B2CE-0529D0387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5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1EAED-13E9-44FD-81EB-32B323787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49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</Words>
  <Application>Microsoft Office PowerPoint</Application>
  <PresentationFormat>Widescreen</PresentationFormat>
  <Paragraphs>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RGPC DASHBOARDS AND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RGPC DASHBOARDS AND REPORTS</dc:title>
  <dc:creator>sharan karthick</dc:creator>
  <cp:lastModifiedBy>sharan karthick</cp:lastModifiedBy>
  <cp:revision>1</cp:revision>
  <dcterms:created xsi:type="dcterms:W3CDTF">2021-11-14T05:59:28Z</dcterms:created>
  <dcterms:modified xsi:type="dcterms:W3CDTF">2021-11-14T06:48:16Z</dcterms:modified>
</cp:coreProperties>
</file>